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3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69D0D8-1B61-5C4F-A721-F273983D2E11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1AF5979-F778-A84E-A6CC-D8CA7995A21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2605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1AF5979-F778-A84E-A6CC-D8CA7995A21D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724201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722C-3519-B901-78D8-772A3740BF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9BDC3A-8388-D7DB-815F-5BEC4732D6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en-US" altLang="zh-CN"/>
              <a:t>Click to edit Master subtitle style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D57439-2E02-599D-5B7C-FBB5AF12B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7532F1-9961-C2D7-5214-67A21F79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E75421-355A-2EE8-E167-BED53FA9B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287208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AB25FB-264D-5CA4-6C10-F62E054EB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2AAB26-AA88-CFEA-9AB5-9D6058C124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31A6C-9A94-9AEC-9980-AC8A37B402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43031-C3F4-43D0-C945-0B00E148F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5383B9-B085-9A5D-BB1B-C698A6D52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2075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78CB3A6-5ECA-7794-A5EC-21D2371A5A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BC589F6-1980-5760-4595-C17284CC3D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F7CB1-4492-FA43-FDA7-BFFB31574A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7AABC-5F7D-6AE3-A37B-A24E9DBB5B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3C362D-2F42-887B-BDA9-DA8B3183BA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70663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C51580-CC7E-68C7-DB52-A06C4BFA96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BE3928-56DB-AE3D-A15B-E5FBF0CE8F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60CB49-F638-6946-D90D-F08A20C2A9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AE5EB7-9113-39DC-8AC0-1293C9B3C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D42339-9BAD-FBC4-A023-A60D2687D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83699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ABFCE1-4F12-0088-470E-5DAE4D0BF4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4537EF-C812-A74D-3235-25EB73B2A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3CF09B-D1F6-7DB5-6D3B-47F858EC7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D60511-A057-D565-567C-659E8BA44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1BED54-1F0F-844A-67B0-93D445E608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519888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F8E40-0FF5-E7BD-3D5A-F2E14C750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4061E-E0B3-2CB6-8DFF-0C0276563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EE31A2-67FE-CB70-A199-123DE95C8E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9E7057-4941-BEFB-77A6-E851140432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7232A4-30DA-5D2C-7072-AAB83C791B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9A8C10-B8B5-735F-061F-FFC5200A3C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9971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42408-75B7-B3DE-2483-74EF92C5A3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0CC255-13FD-0165-1646-4E8B79DD9A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514387-A8DB-E7B2-842E-2004405F4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0A2AE82-600A-67DC-5C68-0A45A25E0E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91F6AA-B679-7EAD-AB16-81D6AB4AF4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7816A39-B0B1-1E98-08DF-C97CBBEC49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CC2D04E-4D9A-18EC-F3BE-4AC82BE128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F40D50-22A8-2FF7-D775-1B03DF530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8171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BE2830-5750-E69C-4278-F356C94E1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781E93-F8FC-B29E-7574-CF9FF2F5F8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DE376E-246A-3280-2975-0A4BD518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3BCFB-E43C-9834-42AE-C3E38C4D52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46972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5F6EB7D-7F84-5395-D413-E26CAB24E7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A9F276-4230-1227-B030-03DE0FDF4A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A2741-E1F8-D8A0-C06C-3DCD53B4C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142060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04BD58-9019-A3C3-1902-D32B064D0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E30865-9B03-8D18-0AAD-A56E09E7CE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349717-E4C2-D369-B59F-82A86E149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FA3423-B2F1-87C0-2760-C3A3F6FD9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0F6DF74-A794-8048-8453-9D30FF703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8998AE-00B8-CB0F-9DF2-D35DBAFB10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8276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631699-C910-71CE-6110-8186BF979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FCEC458-473E-1F03-93A6-A12FDDFC8D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BF67DA-316A-B32D-0128-A5F4882378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62C35-6DE3-B99C-3F49-15B83D0D1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543E89A-3D1A-73DE-07D1-06B02C754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FAF07C-7FC4-1B80-A422-1753D1A46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11998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789B04-F789-5D51-CB9E-F34AEFEE98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zh-CN"/>
              <a:t>Click to edit Master title style</a:t>
            </a:r>
            <a:endParaRPr kumimoji="1"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3BF60-8E4D-3709-F89B-A5A55FF839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zh-CN"/>
              <a:t>Click to edit Master text styles</a:t>
            </a:r>
          </a:p>
          <a:p>
            <a:pPr lvl="1"/>
            <a:r>
              <a:rPr kumimoji="1" lang="en-US" altLang="zh-CN"/>
              <a:t>Second level</a:t>
            </a:r>
          </a:p>
          <a:p>
            <a:pPr lvl="2"/>
            <a:r>
              <a:rPr kumimoji="1" lang="en-US" altLang="zh-CN"/>
              <a:t>Third level</a:t>
            </a:r>
          </a:p>
          <a:p>
            <a:pPr lvl="3"/>
            <a:r>
              <a:rPr kumimoji="1" lang="en-US" altLang="zh-CN"/>
              <a:t>Fourth level</a:t>
            </a:r>
          </a:p>
          <a:p>
            <a:pPr lvl="4"/>
            <a:r>
              <a:rPr kumimoji="1" lang="en-US" altLang="zh-CN"/>
              <a:t>Fifth level</a:t>
            </a:r>
            <a:endParaRPr kumimoji="1"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D697F-9613-E122-4A7A-EA18F91B420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E32DA3-C2A9-A24B-BB30-8AACB128167B}" type="datetimeFigureOut">
              <a:rPr kumimoji="1" lang="zh-CN" altLang="en-US" smtClean="0"/>
              <a:t>2023/5/29</a:t>
            </a:fld>
            <a:endParaRPr kumimoji="1"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A93DFD-524C-F715-7579-B334F9BE90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F5C11-3F47-1641-390F-59DFD10828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C68696-A776-0E4E-A5DF-1286E625E1A7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08281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vice-2023-05-28-224849">
            <a:hlinkClick r:id="" action="ppaction://media"/>
            <a:extLst>
              <a:ext uri="{FF2B5EF4-FFF2-40B4-BE49-F238E27FC236}">
                <a16:creationId xmlns:a16="http://schemas.microsoft.com/office/drawing/2014/main" id="{50FC6865-85E5-7661-0ADF-0DC993732E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/>
          <a:stretch/>
        </p:blipFill>
        <p:spPr>
          <a:xfrm>
            <a:off x="1277698" y="7067000"/>
            <a:ext cx="3055403" cy="6451292"/>
          </a:xfrm>
          <a:prstGeom prst="roundRect">
            <a:avLst>
              <a:gd name="adj" fmla="val 2775"/>
            </a:avLst>
          </a:prstGeom>
          <a:ln>
            <a:noFill/>
          </a:ln>
          <a:effectLst>
            <a:glow>
              <a:schemeClr val="accent1"/>
            </a:glow>
            <a:outerShdw blurRad="229338" dir="16200000" rotWithShape="0">
              <a:prstClr val="black">
                <a:alpha val="3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57A0B-D17E-4DC8-C66E-5294472EE885}"/>
              </a:ext>
            </a:extLst>
          </p:cNvPr>
          <p:cNvSpPr txBox="1"/>
          <p:nvPr/>
        </p:nvSpPr>
        <p:spPr>
          <a:xfrm>
            <a:off x="5721180" y="2721886"/>
            <a:ext cx="5390832" cy="32474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3600" dirty="0" err="1">
                <a:latin typeface="Google Sans Medium" panose="020B0503030502040204" pitchFamily="34" charset="0"/>
                <a:ea typeface="PingFang HK Medium" panose="020B0400000000000000" pitchFamily="34" charset="-120"/>
              </a:rPr>
              <a:t>Tarnhelm</a:t>
            </a:r>
            <a:endParaRPr kumimoji="1" lang="en-US" altLang="zh-CN" sz="3600" dirty="0">
              <a:latin typeface="Google Sans Medium" panose="020B0503030502040204" pitchFamily="34" charset="0"/>
              <a:ea typeface="PingFang HK Medium" panose="020B0400000000000000" pitchFamily="34" charset="-120"/>
            </a:endParaRPr>
          </a:p>
          <a:p>
            <a:endParaRPr kumimoji="1" lang="en-US" altLang="zh-CN" sz="2800" dirty="0">
              <a:latin typeface="Google Sans Medium" panose="020B0503030502040204" pitchFamily="34" charset="0"/>
            </a:endParaRPr>
          </a:p>
          <a:p>
            <a:endParaRPr kumimoji="1" lang="en-US" altLang="zh-CN" sz="2800" dirty="0">
              <a:latin typeface="Google Sans Medium" panose="020B0503030502040204" pitchFamily="34" charset="0"/>
            </a:endParaRPr>
          </a:p>
          <a:p>
            <a:endParaRPr kumimoji="1" lang="en-US" altLang="zh-CN" sz="2800" dirty="0">
              <a:latin typeface="Google Sans Medium" panose="020B0503030502040204" pitchFamily="34" charset="0"/>
            </a:endParaRPr>
          </a:p>
          <a:p>
            <a:pPr>
              <a:lnSpc>
                <a:spcPct val="120000"/>
              </a:lnSpc>
            </a:pPr>
            <a:r>
              <a:rPr kumimoji="1" lang="en-US" altLang="zh-CN" sz="2400" dirty="0">
                <a:latin typeface="PingFang HK" panose="020B0400000000000000" pitchFamily="34" charset="-120"/>
                <a:ea typeface="PingFang HK" panose="020B0400000000000000" pitchFamily="34" charset="-120"/>
              </a:rPr>
              <a:t>The magic to clean sharing links up.</a:t>
            </a:r>
          </a:p>
          <a:p>
            <a:pPr>
              <a:lnSpc>
                <a:spcPct val="120000"/>
              </a:lnSpc>
            </a:pPr>
            <a:r>
              <a:rPr kumimoji="1" lang="ja-JP" altLang="en-US" sz="2400">
                <a:latin typeface="PingFang HK" panose="020B0400000000000000" pitchFamily="34" charset="-120"/>
                <a:ea typeface="PingFang HK" panose="020B0400000000000000" pitchFamily="34" charset="-120"/>
              </a:rPr>
              <a:t>きれいなリンクを、あなたに。</a:t>
            </a:r>
            <a:endParaRPr kumimoji="1" lang="en-US" altLang="ja-JP" sz="2400" dirty="0">
              <a:latin typeface="PingFang HK" panose="020B0400000000000000" pitchFamily="34" charset="-120"/>
              <a:ea typeface="PingFang HK" panose="020B0400000000000000" pitchFamily="34" charset="-120"/>
            </a:endParaRPr>
          </a:p>
          <a:p>
            <a:pPr>
              <a:lnSpc>
                <a:spcPct val="120000"/>
              </a:lnSpc>
            </a:pPr>
            <a:r>
              <a:rPr kumimoji="1" lang="zh-CN" altLang="en-US" sz="2400" dirty="0">
                <a:latin typeface="PingFang HK" panose="020B0400000000000000" pitchFamily="34" charset="-120"/>
                <a:ea typeface="PingFang HK" panose="020B0400000000000000" pitchFamily="34" charset="-120"/>
              </a:rPr>
              <a:t>清理分享链接的魔法。</a:t>
            </a:r>
          </a:p>
        </p:txBody>
      </p:sp>
      <p:pic>
        <p:nvPicPr>
          <p:cNvPr id="3" name="Picture 2" descr="A picture containing symbol, logo, font, graphics&#10;&#10;Description automatically generated">
            <a:extLst>
              <a:ext uri="{FF2B5EF4-FFF2-40B4-BE49-F238E27FC236}">
                <a16:creationId xmlns:a16="http://schemas.microsoft.com/office/drawing/2014/main" id="{A15E5343-2743-A8FF-0169-ED423471CA7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774726" y="888622"/>
            <a:ext cx="1318053" cy="1318053"/>
          </a:xfrm>
          <a:prstGeom prst="roundRect">
            <a:avLst>
              <a:gd name="adj" fmla="val 11563"/>
            </a:avLst>
          </a:prstGeom>
        </p:spPr>
      </p:pic>
      <p:pic>
        <p:nvPicPr>
          <p:cNvPr id="9" name="device-2023-05-29-185249">
            <a:hlinkClick r:id="" action="ppaction://media"/>
            <a:extLst>
              <a:ext uri="{FF2B5EF4-FFF2-40B4-BE49-F238E27FC236}">
                <a16:creationId xmlns:a16="http://schemas.microsoft.com/office/drawing/2014/main" id="{7D5A3D7B-7FFD-BCF7-B5DD-C72F94D597E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77697" y="7066999"/>
            <a:ext cx="3055404" cy="6451293"/>
          </a:xfrm>
          <a:prstGeom prst="roundRect">
            <a:avLst>
              <a:gd name="adj" fmla="val 2775"/>
            </a:avLst>
          </a:prstGeom>
          <a:ln>
            <a:noFill/>
          </a:ln>
          <a:effectLst>
            <a:glow>
              <a:schemeClr val="accent1"/>
            </a:glow>
            <a:outerShdw blurRad="229338" dir="16200000" rotWithShape="0">
              <a:prstClr val="black">
                <a:alpha val="3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915974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4.07407E-6 L 1.875E-6 -0.9439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722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2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6254"/>
                            </p:stCondLst>
                            <p:childTnLst>
                              <p:par>
                                <p:cTn id="10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-0.94398 L 1.875E-6 4.07407E-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254"/>
                            </p:stCondLst>
                            <p:childTnLst>
                              <p:par>
                                <p:cTn id="15" presetID="42" presetClass="path" presetSubtype="0" accel="50000" decel="5000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875E-6 -4.44444E-6 L 1.875E-6 -0.94398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4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8754"/>
                            </p:stCondLst>
                            <p:childTnLst>
                              <p:par>
                                <p:cTn id="1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9" dur="6254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3937"/>
                            </p:stCondLst>
                            <p:childTnLst>
                              <p:par>
                                <p:cTn id="2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3937"/>
                            </p:stCondLst>
                            <p:childTnLst>
                              <p:par>
                                <p:cTn id="24" presetID="42" presetClass="path" presetSubtype="0" accel="50000" decel="50000" fill="hold" nodeType="afterEffect">
                                  <p:stCondLst>
                                    <p:cond delay="800"/>
                                  </p:stCondLst>
                                  <p:childTnLst>
                                    <p:animMotion origin="layout" path="M 1.875E-6 -0.94398 L 1.875E-6 -4.44444E-6 " pathEditMode="relative" rAng="0" ptsTypes="AA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719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6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video>
              <p:cMediaNode vol="80000">
                <p:cTn id="2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device-2023-05-28-224849">
            <a:hlinkClick r:id="" action="ppaction://media"/>
            <a:extLst>
              <a:ext uri="{FF2B5EF4-FFF2-40B4-BE49-F238E27FC236}">
                <a16:creationId xmlns:a16="http://schemas.microsoft.com/office/drawing/2014/main" id="{50FC6865-85E5-7661-0ADF-0DC993732E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/>
          <a:stretch/>
        </p:blipFill>
        <p:spPr>
          <a:xfrm>
            <a:off x="1178843" y="616773"/>
            <a:ext cx="3055403" cy="6451292"/>
          </a:xfrm>
          <a:prstGeom prst="roundRect">
            <a:avLst>
              <a:gd name="adj" fmla="val 2775"/>
            </a:avLst>
          </a:prstGeom>
          <a:ln>
            <a:noFill/>
          </a:ln>
          <a:effectLst>
            <a:glow>
              <a:schemeClr val="accent1"/>
            </a:glow>
            <a:outerShdw blurRad="229338" dir="16200000" rotWithShape="0">
              <a:prstClr val="black">
                <a:alpha val="30000"/>
              </a:prstClr>
            </a:outerShdw>
          </a:effec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7357A0B-D17E-4DC8-C66E-5294472EE885}"/>
              </a:ext>
            </a:extLst>
          </p:cNvPr>
          <p:cNvSpPr txBox="1"/>
          <p:nvPr/>
        </p:nvSpPr>
        <p:spPr>
          <a:xfrm>
            <a:off x="5675871" y="2613392"/>
            <a:ext cx="533728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600" dirty="0">
                <a:latin typeface="PingFang HK" panose="020B0400000000000000" pitchFamily="34" charset="-120"/>
                <a:ea typeface="PingFang HK" panose="020B0400000000000000" pitchFamily="34" charset="-120"/>
                <a:cs typeface="Segoe UI" panose="020B0502040204020203" pitchFamily="34" charset="0"/>
              </a:rPr>
              <a:t>覆写剪切板悬浮窗</a:t>
            </a:r>
            <a:endParaRPr kumimoji="1" lang="en-US" altLang="zh-CN" sz="3600" dirty="0">
              <a:latin typeface="PingFang HK" panose="020B0400000000000000" pitchFamily="34" charset="-120"/>
              <a:ea typeface="PingFang HK" panose="020B0400000000000000" pitchFamily="34" charset="-120"/>
              <a:cs typeface="Segoe UI" panose="020B0502040204020203" pitchFamily="34" charset="0"/>
            </a:endParaRPr>
          </a:p>
          <a:p>
            <a:endParaRPr kumimoji="1" lang="en-US" altLang="zh-CN" sz="3600" dirty="0">
              <a:latin typeface="PingFang HK" panose="020B0400000000000000" pitchFamily="34" charset="-120"/>
              <a:ea typeface="PingFang HK" panose="020B0400000000000000" pitchFamily="34" charset="-120"/>
              <a:cs typeface="Segoe UI" panose="020B0502040204020203" pitchFamily="34" charset="0"/>
            </a:endParaRPr>
          </a:p>
          <a:p>
            <a:r>
              <a:rPr kumimoji="1" lang="en-US" altLang="zh-CN" sz="2800" dirty="0">
                <a:latin typeface="Google Sans" panose="020B0503030502040204" pitchFamily="34" charset="0"/>
              </a:rPr>
              <a:t>Override</a:t>
            </a:r>
            <a:r>
              <a:rPr kumimoji="1" lang="zh-CN" altLang="en-US" sz="2800" dirty="0">
                <a:latin typeface="Google Sans" panose="020B0503030502040204" pitchFamily="34" charset="0"/>
              </a:rPr>
              <a:t> </a:t>
            </a:r>
            <a:r>
              <a:rPr kumimoji="1" lang="en-US" altLang="zh-CN" sz="2800" dirty="0">
                <a:latin typeface="Google Sans" panose="020B0503030502040204" pitchFamily="34" charset="0"/>
              </a:rPr>
              <a:t>Clipboard</a:t>
            </a:r>
            <a:r>
              <a:rPr kumimoji="1" lang="zh-CN" altLang="en-US" sz="2800" dirty="0">
                <a:latin typeface="Google Sans" panose="020B0503030502040204" pitchFamily="34" charset="0"/>
              </a:rPr>
              <a:t> </a:t>
            </a:r>
            <a:r>
              <a:rPr kumimoji="1" lang="en-US" altLang="zh-CN" sz="2800" dirty="0">
                <a:latin typeface="Google Sans" panose="020B0503030502040204" pitchFamily="34" charset="0"/>
              </a:rPr>
              <a:t>Overlay</a:t>
            </a:r>
            <a:endParaRPr kumimoji="1" lang="zh-CN" altLang="en-US" sz="2800" dirty="0">
              <a:latin typeface="Google Sans" panose="020B0503030502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84221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25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34</Words>
  <Application>Microsoft Macintosh PowerPoint</Application>
  <PresentationFormat>Widescreen</PresentationFormat>
  <Paragraphs>11</Paragraphs>
  <Slides>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PingFang HK</vt:lpstr>
      <vt:lpstr>Arial</vt:lpstr>
      <vt:lpstr>Calibri</vt:lpstr>
      <vt:lpstr>Calibri Light</vt:lpstr>
      <vt:lpstr>Google Sans</vt:lpstr>
      <vt:lpstr>Google Sans Medium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鱼 鱼</dc:creator>
  <cp:lastModifiedBy>鱼 鱼</cp:lastModifiedBy>
  <cp:revision>2</cp:revision>
  <dcterms:created xsi:type="dcterms:W3CDTF">2023-05-28T14:12:31Z</dcterms:created>
  <dcterms:modified xsi:type="dcterms:W3CDTF">2023-05-29T11:12:12Z</dcterms:modified>
</cp:coreProperties>
</file>

<file path=docProps/thumbnail.jpeg>
</file>